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71" r:id="rId2"/>
    <p:sldId id="272" r:id="rId3"/>
    <p:sldId id="273" r:id="rId4"/>
    <p:sldId id="274" r:id="rId5"/>
    <p:sldId id="290" r:id="rId6"/>
    <p:sldId id="276" r:id="rId7"/>
    <p:sldId id="278" r:id="rId8"/>
    <p:sldId id="294" r:id="rId9"/>
    <p:sldId id="293" r:id="rId10"/>
    <p:sldId id="295" r:id="rId11"/>
    <p:sldId id="291" r:id="rId12"/>
    <p:sldId id="292" r:id="rId13"/>
    <p:sldId id="288" r:id="rId14"/>
    <p:sldId id="289" r:id="rId15"/>
    <p:sldId id="282" r:id="rId16"/>
    <p:sldId id="275" r:id="rId17"/>
    <p:sldId id="280" r:id="rId18"/>
    <p:sldId id="281" r:id="rId19"/>
    <p:sldId id="283" r:id="rId20"/>
    <p:sldId id="284" r:id="rId21"/>
    <p:sldId id="286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1756" autoAdjust="0"/>
  </p:normalViewPr>
  <p:slideViewPr>
    <p:cSldViewPr>
      <p:cViewPr varScale="1">
        <p:scale>
          <a:sx n="78" d="100"/>
          <a:sy n="7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A9B4-245D-4342-8BEF-0CAD8C44462B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775D8-94E2-4FD1-83BB-F14B50091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75D8-94E2-4FD1-83BB-F14B50091A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4343400"/>
            <a:ext cx="48006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uran-that-which-god-said-to-the-rose-and-caused-it-laugh-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48006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029200"/>
            <a:ext cx="411480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 লাল গোলাপের শুভেচ্ছা।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babb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143250" cy="4495800"/>
          </a:xfrm>
          <a:prstGeom prst="rect">
            <a:avLst/>
          </a:prstGeom>
        </p:spPr>
      </p:pic>
      <p:pic>
        <p:nvPicPr>
          <p:cNvPr id="3" name="Picture 2" descr="welcome-babbageeng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85800"/>
            <a:ext cx="5429250" cy="45720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457200" y="5257800"/>
            <a:ext cx="8382000" cy="1600200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55626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Charles Babbage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 এ্যানালিটিক্যাল ইঞ্জিল।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bbage-eng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0"/>
            <a:ext cx="6810375" cy="6667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724399" cy="64770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4876800" y="152400"/>
            <a:ext cx="4495800" cy="67056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38800" y="762000"/>
            <a:ext cx="2895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Dr.Herman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Hollerith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১৮৯৬ সালে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IBM(International Business Machine)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আবিষ্কার  করেন। অর্থাৎ ১৮৮০থাকে ১৮৯০সাল ।তাই এটিকে শুমারি যন্ত্র বলা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5585075" cy="6553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867400" y="457200"/>
            <a:ext cx="2819400" cy="6019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Dr.Herman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Hollerith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শুমারি যন্ত্র।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2954"/>
            <a:ext cx="6705600" cy="54420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Wave 2"/>
          <p:cNvSpPr/>
          <p:nvPr/>
        </p:nvSpPr>
        <p:spPr>
          <a:xfrm>
            <a:off x="1371600" y="5715000"/>
            <a:ext cx="6629400" cy="1143000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58423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হার্ড  ত্তয়্যার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620000" cy="541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Snip Diagonal Corner Rectangle 3"/>
          <p:cNvSpPr/>
          <p:nvPr/>
        </p:nvSpPr>
        <p:spPr>
          <a:xfrm>
            <a:off x="533400" y="5638800"/>
            <a:ext cx="8001000" cy="1219200"/>
          </a:xfrm>
          <a:prstGeom prst="snip2Diag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19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15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ডিজিটাল কম্পিউটার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1905000" y="1447800"/>
            <a:ext cx="5486400" cy="5410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2133600"/>
            <a:ext cx="41148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 শ্রেণি বিভাগ-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581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সুপার 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114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মেইনফে্ম 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724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মিনিফ্রেম 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257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মাইক্রো 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00200" y="365760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600200" y="411480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76400" y="472440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00200" y="533400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 build="p"/>
      <p:bldP spid="7" grpId="0" build="p"/>
      <p:bldP spid="8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447800" y="4343400"/>
            <a:ext cx="6096000" cy="28194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কম্পিউটারের প্রধান বৈশিষ্ট্য তিনটি-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দ্রুত গতিতে কাজ করা 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নির্ভূল ভাবে কাজ করা এবং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৩। স্মৄতিতে কাজ জমা রেখে পরবর্তীতে সেই কাজ ব্যবহার করা</a:t>
            </a:r>
            <a:r>
              <a:rPr lang="bn-BD" dirty="0" smtClean="0"/>
              <a:t>। </a:t>
            </a:r>
            <a:endParaRPr lang="en-US" dirty="0"/>
          </a:p>
        </p:txBody>
      </p:sp>
      <p:pic>
        <p:nvPicPr>
          <p:cNvPr id="5" name="Picture 4" descr="images_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315199" cy="4495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28800" y="1905000"/>
            <a:ext cx="5638800" cy="4114800"/>
          </a:xfrm>
          <a:prstGeom prst="fram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7432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ব্যবহারকারীর দেওয়া তথ্য- উপাত্ত ও নির্দেশ গ্রহণ করা।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তথে্র প্রক্রিয়াকরণ করা এবং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প্রক্রিয়াকরণ তথ্য প্রদান বা প্রকাশ করা</a:t>
            </a:r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981200" y="2743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81200" y="4191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57400" y="3657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2133600" y="457200"/>
            <a:ext cx="5410200" cy="13716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457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কম্পিউটারের কাজ করার ধাপ হচেছ তিনটি-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762000"/>
            <a:ext cx="7391400" cy="571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ইনপুট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82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কেন্দ্রীয়প্রক্রিয়াকরণ ইউনিট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আউট পুট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048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ইনপুট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19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মোজুদ যন্ত্র 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স্টোরেজ ডিভাইস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90800" y="16764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562600" y="1828800"/>
            <a:ext cx="762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3886200" y="2362200"/>
            <a:ext cx="4572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2743200"/>
            <a:ext cx="3048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flipH="1">
            <a:off x="3810000" y="3352800"/>
            <a:ext cx="3810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2514600" y="685800"/>
            <a:ext cx="5715000" cy="9144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838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একক কাজ- </a:t>
            </a:r>
            <a:endParaRPr lang="en-US" sz="4000" dirty="0"/>
          </a:p>
        </p:txBody>
      </p:sp>
      <p:sp>
        <p:nvSpPr>
          <p:cNvPr id="4" name="Flowchart: Process 3"/>
          <p:cNvSpPr/>
          <p:nvPr/>
        </p:nvSpPr>
        <p:spPr>
          <a:xfrm>
            <a:off x="1905000" y="2057400"/>
            <a:ext cx="5715000" cy="35052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213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কাকে বলে? 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971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কত প্রকার ও কি কি?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990600" y="2209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0600" y="2895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0" y="1066800"/>
            <a:ext cx="8915400" cy="495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914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আবুল হাছানাত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আই ডি -৪)                     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কেরোয়া মানছুরা উচ্চ বিদ্যালয়।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সহকারী শিক্ষক(কম্পিউটার)                              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রায়পুর,লক্ষ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্মী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পুর।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0"/>
            <a:ext cx="71628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457200" y="1295400"/>
            <a:ext cx="8153400" cy="495300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lowchart: Process 2"/>
          <p:cNvSpPr/>
          <p:nvPr/>
        </p:nvSpPr>
        <p:spPr>
          <a:xfrm>
            <a:off x="1752600" y="609600"/>
            <a:ext cx="68580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762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দলীয় কাজ-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362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এর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গুলি ব্যাখ্যা কর। 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200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কম্পিউটারের গঠন প্রণালি গুলি লিখ।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1295400" y="25146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19200" y="3429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3276600" y="457200"/>
            <a:ext cx="3048000" cy="137160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533401"/>
            <a:ext cx="2590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981200" y="2209800"/>
            <a:ext cx="6477000" cy="4648200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2819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কম্পিউটার প্রোগ্রাম বলতে কি বুঝ? </a:t>
            </a:r>
            <a:r>
              <a:rPr lang="bn-BD" sz="320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81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ইনপুট  ও আউট পুট ডিভাইস কি কি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419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স্মৃতি কত ও কি কি?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1752600" y="2743200"/>
            <a:ext cx="8382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676400" y="4343400"/>
            <a:ext cx="8382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3429000"/>
            <a:ext cx="8382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09600"/>
            <a:ext cx="65532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57201"/>
            <a:ext cx="55626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কাজ- </a:t>
            </a:r>
            <a:r>
              <a:rPr lang="bn-BD" sz="11500" baseline="-25000" dirty="0" smtClean="0">
                <a:solidFill>
                  <a:srgbClr val="FF0000"/>
                </a:solidFill>
              </a:rPr>
              <a:t> </a:t>
            </a:r>
            <a:endParaRPr lang="en-US" sz="11500" baseline="-250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295400" y="2362200"/>
            <a:ext cx="7391400" cy="44958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971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বলতে কি বুঝ? এর কাজ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657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ও মোবাইল ফোনের মধ্যে পাথক্য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3505200"/>
            <a:ext cx="6096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47800" y="2819400"/>
            <a:ext cx="6096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85800"/>
            <a:ext cx="6096000" cy="31547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990600" y="0"/>
            <a:ext cx="7239000" cy="5562600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শ্রেণি –নবম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বিষয়-কম্পিউটার শিক্ষা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সময়-৪৫ মিনিট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তারিখ-১৯/০৩/১৪ </a:t>
            </a:r>
            <a:r>
              <a:rPr lang="bn-BD" sz="7200" dirty="0" smtClean="0"/>
              <a:t> </a:t>
            </a:r>
            <a:endParaRPr lang="en-US" sz="7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943600"/>
            <a:ext cx="586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6096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চিত্র- কম্পিউটার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5749273" cy="5029199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1066800" y="5410200"/>
            <a:ext cx="7391400" cy="1447800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791201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ব্যাবেজ(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1791-1871)</a:t>
            </a:r>
            <a:r>
              <a:rPr lang="bn-BD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00200" y="304800"/>
            <a:ext cx="55626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57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শিখন ফল-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438400"/>
            <a:ext cx="5562600" cy="2438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25146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কি বলতে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কম্পিউটার  ও এর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কাজের  বৈশিষ্ট্য বলতে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কম্পিউটারের শ্রেণি বিভাগ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8200" y="2514600"/>
            <a:ext cx="838200" cy="381000"/>
          </a:xfrm>
          <a:prstGeom prst="rightArrow">
            <a:avLst>
              <a:gd name="adj1" fmla="val 50000"/>
              <a:gd name="adj2" fmla="val 651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8200" y="3048000"/>
            <a:ext cx="838200" cy="381000"/>
          </a:xfrm>
          <a:prstGeom prst="rightArrow">
            <a:avLst>
              <a:gd name="adj1" fmla="val 50000"/>
              <a:gd name="adj2" fmla="val 651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8200" y="3962400"/>
            <a:ext cx="838200" cy="381000"/>
          </a:xfrm>
          <a:prstGeom prst="rightArrow">
            <a:avLst>
              <a:gd name="adj1" fmla="val 50000"/>
              <a:gd name="adj2" fmla="val 651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6172200" cy="4783493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1752600" y="0"/>
            <a:ext cx="6477000" cy="2057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1524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- কম্পিউটার পরিচিতি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524000"/>
            <a:ext cx="4167573" cy="5105400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2057400" y="0"/>
            <a:ext cx="6477000" cy="1676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381000"/>
            <a:ext cx="51054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038600" y="1905000"/>
            <a:ext cx="5105400" cy="480060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3048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8956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 শব্দটি থেকেই কম্পিউটার শব্দ তৈরি হয়েছে। এই শব্দের প্রাচীন অর্থ হিসাব করা, পরিমাপ করা, গণনা করাও ধারণা করা ইত্যাদি।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4282141" cy="3522406"/>
          </a:xfrm>
          <a:prstGeom prst="rect">
            <a:avLst/>
          </a:prstGeom>
        </p:spPr>
      </p:pic>
      <p:pic>
        <p:nvPicPr>
          <p:cNvPr id="3" name="Picture 2" descr="images_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0" y="3581400"/>
            <a:ext cx="4460875" cy="3009900"/>
          </a:xfrm>
          <a:prstGeom prst="rect">
            <a:avLst/>
          </a:prstGeom>
        </p:spPr>
      </p:pic>
      <p:pic>
        <p:nvPicPr>
          <p:cNvPr id="4" name="Picture 3" descr="images_0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200"/>
            <a:ext cx="4114800" cy="3020661"/>
          </a:xfrm>
          <a:prstGeom prst="rect">
            <a:avLst/>
          </a:prstGeom>
        </p:spPr>
      </p:pic>
      <p:pic>
        <p:nvPicPr>
          <p:cNvPr id="6" name="Picture 5" descr="images_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52400"/>
            <a:ext cx="4191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1540</TotalTime>
  <Words>290</Words>
  <Application>Microsoft Office PowerPoint</Application>
  <PresentationFormat>On-screen Show (4:3)</PresentationFormat>
  <Paragraphs>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211</cp:revision>
  <dcterms:created xsi:type="dcterms:W3CDTF">2006-08-16T00:00:00Z</dcterms:created>
  <dcterms:modified xsi:type="dcterms:W3CDTF">2014-03-19T05:34:33Z</dcterms:modified>
</cp:coreProperties>
</file>